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49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1" r:id="rId37"/>
    <p:sldId id="308" r:id="rId38"/>
    <p:sldId id="348" r:id="rId39"/>
    <p:sldId id="342" r:id="rId40"/>
    <p:sldId id="367" r:id="rId41"/>
    <p:sldId id="391" r:id="rId42"/>
    <p:sldId id="330" r:id="rId43"/>
    <p:sldId id="332" r:id="rId44"/>
    <p:sldId id="333" r:id="rId45"/>
    <p:sldId id="392" r:id="rId46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2970" autoAdjust="0"/>
  </p:normalViewPr>
  <p:slideViewPr>
    <p:cSldViewPr>
      <p:cViewPr varScale="1">
        <p:scale>
          <a:sx n="102" d="100"/>
          <a:sy n="102" d="100"/>
        </p:scale>
        <p:origin x="-2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9/2/2022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</a:p>
          <a:p>
            <a:r>
              <a:rPr lang="en-US" dirty="0" smtClean="0"/>
              <a:t>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vies (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</a:t>
            </a:r>
            <a:r>
              <a:rPr lang="en-US" dirty="0" smtClean="0"/>
              <a:t>processor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ga4student.com/2017/08/verilog-vs-vhdl-explain-by-example.html" TargetMode="External"/><Relationship Id="rId2" Type="http://schemas.openxmlformats.org/officeDocument/2006/relationships/hyperlink" Target="https://www.realdigital.org/downloads/e06bddc63669cbc91ae981df18bcf3c5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851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Day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3"/>
              </a:rPr>
              <a:t>https://</a:t>
            </a:r>
            <a:r>
              <a:rPr lang="en-US" sz="2600" dirty="0" smtClean="0">
                <a:hlinkClick r:id="rId3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field, chapters are written by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662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to the reader: many textbooks and classrooms will spend </a:t>
            </a:r>
            <a:r>
              <a:rPr lang="en-US" dirty="0" smtClean="0"/>
              <a:t>a</a:t>
            </a:r>
          </a:p>
          <a:p>
            <a:r>
              <a:rPr lang="en-US" dirty="0" smtClean="0"/>
              <a:t> </a:t>
            </a:r>
            <a:r>
              <a:rPr lang="en-US" dirty="0"/>
              <a:t>significant amount of time discussing how LUTs can be wired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create the optimal solution to a Boolean expression. </a:t>
            </a:r>
            <a:r>
              <a:rPr lang="en-US" dirty="0" smtClean="0"/>
              <a:t> Optimal</a:t>
            </a:r>
          </a:p>
          <a:p>
            <a:r>
              <a:rPr lang="en-US" dirty="0" smtClean="0"/>
              <a:t> </a:t>
            </a:r>
            <a:r>
              <a:rPr lang="en-US" dirty="0"/>
              <a:t>means that it uses the least number of gates possible. </a:t>
            </a:r>
            <a:r>
              <a:rPr lang="en-US" dirty="0" smtClean="0"/>
              <a:t>Topics</a:t>
            </a:r>
          </a:p>
          <a:p>
            <a:r>
              <a:rPr lang="en-US" dirty="0" smtClean="0"/>
              <a:t> </a:t>
            </a:r>
            <a:r>
              <a:rPr lang="en-US" dirty="0"/>
              <a:t>such as De Morgan’s Law, </a:t>
            </a:r>
            <a:r>
              <a:rPr lang="en-US" dirty="0" err="1"/>
              <a:t>Karnaugh</a:t>
            </a:r>
            <a:r>
              <a:rPr lang="en-US" dirty="0"/>
              <a:t> Maps, the </a:t>
            </a:r>
            <a:r>
              <a:rPr lang="en-US" dirty="0" smtClean="0"/>
              <a:t>Quine-</a:t>
            </a:r>
            <a:r>
              <a:rPr lang="en-US" dirty="0" err="1" smtClean="0"/>
              <a:t>McCluskey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method, and others are usually discussed at great length </a:t>
            </a:r>
            <a:r>
              <a:rPr lang="en-US" dirty="0" smtClean="0"/>
              <a:t>that</a:t>
            </a:r>
          </a:p>
          <a:p>
            <a:r>
              <a:rPr lang="en-US" dirty="0" smtClean="0"/>
              <a:t> </a:t>
            </a:r>
            <a:r>
              <a:rPr lang="en-US" dirty="0"/>
              <a:t>describe how to optimize digital logic. However I feel that this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 </a:t>
            </a:r>
            <a:r>
              <a:rPr lang="en-US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events.vtools.ieee.org/m/318519</a:t>
            </a:r>
            <a:endParaRPr lang="en-US" dirty="0" smtClean="0"/>
          </a:p>
          <a:p>
            <a:r>
              <a:rPr lang="en-US" dirty="0" smtClean="0"/>
              <a:t> Slides only, Flash drives have full set of files (20MB)</a:t>
            </a:r>
          </a:p>
          <a:p>
            <a:pPr marL="457200" lvl="1" indent="0">
              <a:buNone/>
            </a:pPr>
            <a:r>
              <a:rPr lang="en-US" dirty="0" smtClean="0"/>
              <a:t> Also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/>
              <a:t>Full part number: XC7S50-CSGA324</a:t>
            </a:r>
          </a:p>
          <a:p>
            <a:pPr lvl="1"/>
            <a:r>
              <a:rPr lang="en-US" dirty="0" smtClean="0"/>
              <a:t>50K </a:t>
            </a:r>
            <a:r>
              <a:rPr lang="en-US" dirty="0" smtClean="0"/>
              <a:t>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time: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</a:t>
            </a:r>
            <a:r>
              <a:rPr lang="en-US" dirty="0" smtClean="0"/>
              <a:t>ANALYSIS (checks for errors)</a:t>
            </a:r>
            <a:endParaRPr lang="en-US" dirty="0" smtClean="0"/>
          </a:p>
          <a:p>
            <a:r>
              <a:rPr lang="en-US" dirty="0" smtClean="0"/>
              <a:t>SYNTHESIS (maps RTL to FPGA primitives)</a:t>
            </a:r>
            <a:endParaRPr lang="en-US" dirty="0" smtClean="0"/>
          </a:p>
          <a:p>
            <a:r>
              <a:rPr lang="en-US" dirty="0" smtClean="0"/>
              <a:t>IMPLEMENTATION (wires up the primitives)</a:t>
            </a:r>
            <a:endParaRPr lang="en-US" dirty="0" smtClean="0"/>
          </a:p>
          <a:p>
            <a:r>
              <a:rPr lang="en-US" dirty="0" smtClean="0"/>
              <a:t>PROGRAM AND </a:t>
            </a:r>
            <a:r>
              <a:rPr lang="en-US" dirty="0" smtClean="0"/>
              <a:t>DEBUG (simulation is key)</a:t>
            </a:r>
            <a:endParaRPr lang="en-US" dirty="0" smtClean="0"/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Watt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</a:t>
            </a:r>
            <a:r>
              <a:rPr lang="en-US" sz="1800" dirty="0" smtClean="0"/>
              <a:t>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9/2/2022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9/2/2022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</a:t>
            </a:r>
            <a:r>
              <a:rPr lang="en-US" sz="2800" dirty="0" smtClean="0"/>
              <a:t>designer &amp; simulator</a:t>
            </a:r>
            <a:r>
              <a:rPr lang="en-US" sz="2800" dirty="0" smtClean="0"/>
              <a:t>	(Schematic </a:t>
            </a:r>
            <a:r>
              <a:rPr lang="en-US" sz="2800" dirty="0" smtClean="0"/>
              <a:t>based, free)</a:t>
            </a:r>
            <a:endParaRPr lang="en-US" sz="2800" dirty="0" smtClean="0"/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smtClean="0"/>
              <a:t>Boolean Board, </a:t>
            </a: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Basys</a:t>
            </a:r>
            <a:r>
              <a:rPr lang="en-US" dirty="0"/>
              <a:t> </a:t>
            </a:r>
            <a:r>
              <a:rPr lang="en-US" dirty="0" smtClean="0"/>
              <a:t>3 &amp; </a:t>
            </a:r>
            <a:r>
              <a:rPr lang="en-US" dirty="0" err="1" smtClean="0"/>
              <a:t>TinyFPGA</a:t>
            </a:r>
            <a:r>
              <a:rPr lang="en-US" dirty="0" smtClean="0"/>
              <a:t>-BX </a:t>
            </a:r>
            <a:r>
              <a:rPr lang="en-US" dirty="0" smtClean="0"/>
              <a:t>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9/2/2022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6370180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Lowest cost with ARM M0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9/2/2022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9579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Digital with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</a:p>
          <a:p>
            <a:r>
              <a:rPr lang="en-US" dirty="0" smtClean="0"/>
              <a:t>What’s 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</TotalTime>
  <Words>1728</Words>
  <Application>Microsoft Office PowerPoint</Application>
  <PresentationFormat>On-screen Show (4:3)</PresentationFormat>
  <Paragraphs>369</Paragraphs>
  <Slides>45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Second Day Slides Boot Camp for Digital Systems Education Running generated RTL thru Vivado</vt:lpstr>
      <vt:lpstr>Preliminaries</vt:lpstr>
      <vt:lpstr>mess of wires not cool any more</vt:lpstr>
      <vt:lpstr>PowerPoint Presentation</vt:lpstr>
      <vt:lpstr>Today’s agenda</vt:lpstr>
      <vt:lpstr>Today’s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do FPGA tools do?</vt:lpstr>
      <vt:lpstr>LUTs</vt:lpstr>
      <vt:lpstr>Block RAM tutorial</vt:lpstr>
      <vt:lpstr>Boolean board $69/$79</vt:lpstr>
      <vt:lpstr>Boolean Board background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PYNQ-Z2 $123 at Newark (for the more advanced user)</vt:lpstr>
      <vt:lpstr> </vt:lpstr>
      <vt:lpstr>Educational programs</vt:lpstr>
      <vt:lpstr>Intel/Altera academic program</vt:lpstr>
      <vt:lpstr>Xilinx university program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755</cp:revision>
  <cp:lastPrinted>2022-06-11T03:12:14Z</cp:lastPrinted>
  <dcterms:created xsi:type="dcterms:W3CDTF">2015-03-15T00:52:45Z</dcterms:created>
  <dcterms:modified xsi:type="dcterms:W3CDTF">2022-09-02T17:19:52Z</dcterms:modified>
</cp:coreProperties>
</file>